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30275213" cy="42803763"/>
  <p:notesSz cx="20566063" cy="294592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49C"/>
    <a:srgbClr val="3E61FE"/>
    <a:srgbClr val="3A58E7"/>
    <a:srgbClr val="3753D7"/>
    <a:srgbClr val="99CCFF"/>
    <a:srgbClr val="031F73"/>
    <a:srgbClr val="EAF2FA"/>
    <a:srgbClr val="DA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5607" autoAdjust="0"/>
  </p:normalViewPr>
  <p:slideViewPr>
    <p:cSldViewPr snapToGrid="0">
      <p:cViewPr>
        <p:scale>
          <a:sx n="50" d="100"/>
          <a:sy n="50" d="100"/>
        </p:scale>
        <p:origin x="48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647063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r">
              <a:defRPr sz="3600"/>
            </a:lvl1pPr>
          </a:lstStyle>
          <a:p>
            <a:fld id="{3BDD9513-D106-4284-B12A-A1F2272E16C2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73485" tIns="136744" rIns="273485" bIns="13674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</p:spPr>
        <p:txBody>
          <a:bodyPr vert="horz" lIns="273485" tIns="136744" rIns="273485" bIns="1367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r">
              <a:defRPr sz="3600"/>
            </a:lvl1pPr>
          </a:lstStyle>
          <a:p>
            <a:fld id="{2132C85F-25D5-44EE-9BCF-C49C46E6DB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91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1pPr>
    <a:lvl2pPr marL="64675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2pPr>
    <a:lvl3pPr marL="129351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3pPr>
    <a:lvl4pPr marL="194026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4pPr>
    <a:lvl5pPr marL="258702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5pPr>
    <a:lvl6pPr marL="323377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6pPr>
    <a:lvl7pPr marL="388053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7pPr>
    <a:lvl8pPr marL="452728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8pPr>
    <a:lvl9pPr marL="517404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C85F-25D5-44EE-9BCF-C49C46E6DB2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41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55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37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11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341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77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55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942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06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71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48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9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0116-CD05-49C4-85EE-3BDA37CE01FA}" type="datetimeFigureOut">
              <a:rPr lang="en-GB" smtClean="0"/>
              <a:t>21/04/2026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78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/>
          </a:p>
        </p:txBody>
      </p:sp>
      <p:sp>
        <p:nvSpPr>
          <p:cNvPr id="38" name="Rectangle 37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rgbClr val="031F7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4212" y="2848408"/>
            <a:ext cx="266951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Title</a:t>
            </a:r>
            <a:endParaRPr lang="en-GB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9280" tIns="64640" rIns="129280" bIns="6464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524" dirty="0"/>
          </a:p>
          <a:p>
            <a:endParaRPr lang="en-GB" sz="4524" dirty="0"/>
          </a:p>
        </p:txBody>
      </p:sp>
      <p:sp>
        <p:nvSpPr>
          <p:cNvPr id="2" name="Rectangle 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 [Insert Email]</a:t>
            </a:r>
          </a:p>
          <a:p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6D21CC-F797-5F4D-BFE5-838CCF81D98E}"/>
              </a:ext>
            </a:extLst>
          </p:cNvPr>
          <p:cNvSpPr txBox="1"/>
          <p:nvPr/>
        </p:nvSpPr>
        <p:spPr>
          <a:xfrm>
            <a:off x="713140" y="6175210"/>
            <a:ext cx="286813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75698">
              <a:defRPr/>
            </a:pPr>
            <a:r>
              <a:rPr lang="en-US" altLang="en-US" sz="3600" dirty="0">
                <a:latin typeface="Calibri" pitchFamily="34" charset="0"/>
              </a:rPr>
              <a:t> </a:t>
            </a:r>
            <a:r>
              <a:rPr lang="en-US" altLang="en-US" sz="5000" b="1" i="1" dirty="0">
                <a:latin typeface="Calibri" pitchFamily="34" charset="0"/>
              </a:rPr>
              <a:t>Name</a:t>
            </a:r>
            <a:r>
              <a:rPr lang="en-GB" sz="4800" baseline="30000" dirty="0">
                <a:solidFill>
                  <a:sysClr val="windowText" lastClr="000000"/>
                </a:solidFill>
              </a:rPr>
              <a:t>1,2,3  </a:t>
            </a:r>
            <a:r>
              <a:rPr lang="en-US" altLang="en-US" sz="5000" b="1" i="1" dirty="0">
                <a:latin typeface="Calibri" pitchFamily="34" charset="0"/>
              </a:rPr>
              <a:t>, Name</a:t>
            </a:r>
            <a:r>
              <a:rPr lang="en-GB" sz="4800" baseline="30000" dirty="0">
                <a:solidFill>
                  <a:sysClr val="windowText" lastClr="000000"/>
                </a:solidFill>
              </a:rPr>
              <a:t>2</a:t>
            </a:r>
            <a:r>
              <a:rPr lang="en-US" altLang="en-US" sz="5000" b="1" i="1" dirty="0">
                <a:latin typeface="Calibri" pitchFamily="34" charset="0"/>
              </a:rPr>
              <a:t> Name</a:t>
            </a:r>
            <a:r>
              <a:rPr lang="en-GB" sz="4800" baseline="30000" dirty="0">
                <a:solidFill>
                  <a:sysClr val="windowText" lastClr="000000"/>
                </a:solidFill>
              </a:rPr>
              <a:t>4</a:t>
            </a:r>
            <a:r>
              <a:rPr lang="en-US" altLang="en-US" sz="5000" b="1" i="1" dirty="0">
                <a:latin typeface="Calibri" pitchFamily="34" charset="0"/>
              </a:rPr>
              <a:t> and Name</a:t>
            </a:r>
            <a:r>
              <a:rPr lang="en-GB" sz="4800" baseline="30000" dirty="0">
                <a:solidFill>
                  <a:sysClr val="windowText" lastClr="000000"/>
                </a:solidFill>
              </a:rPr>
              <a:t>3</a:t>
            </a:r>
            <a:r>
              <a:rPr lang="en-US" altLang="en-US" sz="5000" b="1" i="1" dirty="0">
                <a:latin typeface="Calibri" pitchFamily="34" charset="0"/>
              </a:rPr>
              <a:t> </a:t>
            </a:r>
          </a:p>
          <a:p>
            <a:pPr algn="ctr" defTabSz="1475698">
              <a:defRPr/>
            </a:pP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Department of Epidemiology and Population Health, University of xxx UK. 2:School of Public Health, University of xxx, Kenya 3: Department of Public Health, </a:t>
            </a:r>
            <a:r>
              <a:rPr lang="en-GB" sz="32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University of </a:t>
            </a:r>
            <a:r>
              <a:rPr lang="en-GB" sz="32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Kenya, 4: International </a:t>
            </a:r>
            <a:r>
              <a:rPr lang="en-GB" sz="32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Research Institute, Nairobi, Kenya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556265-D459-5B43-AE8F-69EBBF09767B}"/>
              </a:ext>
            </a:extLst>
          </p:cNvPr>
          <p:cNvSpPr/>
          <p:nvPr/>
        </p:nvSpPr>
        <p:spPr>
          <a:xfrm>
            <a:off x="416587" y="8202552"/>
            <a:ext cx="29421163" cy="141577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>
              <a:spcBef>
                <a:spcPct val="0"/>
              </a:spcBef>
              <a:buClr>
                <a:srgbClr val="C00000"/>
              </a:buClr>
              <a:buSzPct val="85000"/>
            </a:pPr>
            <a:r>
              <a:rPr lang="en-US" altLang="en-US" sz="3800" dirty="0">
                <a:solidFill>
                  <a:srgbClr val="000000"/>
                </a:solidFill>
                <a:latin typeface="Arial" charset="0"/>
              </a:rPr>
              <a:t>xxxxxxxxxxxxxxxxxxxxxxxxxxxxxxxxxxxxxxxxxxxxxxxxxxxxxxxxxxxxxxxxxxxxxxxxxxxxxxxxxxxxxxxxxxxxxxxxxxxxxxxxxxxxxxxxxxxxxxxx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D480FE1-7330-1E44-8B99-01447B564B99}"/>
              </a:ext>
            </a:extLst>
          </p:cNvPr>
          <p:cNvSpPr/>
          <p:nvPr/>
        </p:nvSpPr>
        <p:spPr>
          <a:xfrm>
            <a:off x="427024" y="12671711"/>
            <a:ext cx="2945733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altLang="en-US" sz="3600" dirty="0">
                <a:solidFill>
                  <a:srgbClr val="000000"/>
                </a:solidFill>
                <a:latin typeface="Arial" charset="0"/>
              </a:rPr>
              <a:t>xxxxxxxxxxxxxxxxxxxxxxxxxxxxxxxxxxxxxxxxxxxxxxxxxxxxxxxxxxxxxxxxxxxxxxxxxxxxxxxxxxxxxxxxxxxxxxxxxxxxxxxxxxxxxx</a:t>
            </a:r>
            <a:r>
              <a:rPr lang="en-US" dirty="0"/>
              <a:t>. </a:t>
            </a:r>
            <a:endParaRPr lang="en-US" altLang="en-US" sz="3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AE9D7E-5A29-0747-B921-FFF892DDEA79}"/>
              </a:ext>
            </a:extLst>
          </p:cNvPr>
          <p:cNvSpPr/>
          <p:nvPr/>
        </p:nvSpPr>
        <p:spPr>
          <a:xfrm>
            <a:off x="318608" y="15335084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AREA:</a:t>
            </a:r>
            <a:r>
              <a:rPr lang="en-GB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800" b="1" dirty="0" err="1">
                <a:latin typeface="Calibri" pitchFamily="34" charset="0"/>
              </a:rPr>
              <a:t>xxxx</a:t>
            </a:r>
            <a:r>
              <a:rPr lang="en-GB" altLang="en-US" sz="4800" b="1" dirty="0">
                <a:latin typeface="Calibri" pitchFamily="34" charset="0"/>
              </a:rPr>
              <a:t>, Kenya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66A1F9-A750-B647-A3A4-780C0D267370}"/>
              </a:ext>
            </a:extLst>
          </p:cNvPr>
          <p:cNvSpPr/>
          <p:nvPr/>
        </p:nvSpPr>
        <p:spPr>
          <a:xfrm>
            <a:off x="12064165" y="15309210"/>
            <a:ext cx="177975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A58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DESIGN AND SAMPLING</a:t>
            </a:r>
          </a:p>
          <a:p>
            <a:r>
              <a:rPr lang="en-GB" altLang="en-US" sz="4800" b="1" dirty="0">
                <a:latin typeface="Calibri" pitchFamily="34" charset="0"/>
              </a:rPr>
              <a:t>  </a:t>
            </a:r>
            <a:r>
              <a:rPr lang="en-GB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Cross-sectional Survey                        Demographics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886503-92DA-7343-8F39-81B8382EE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23"/>
              </p:ext>
            </p:extLst>
          </p:nvPr>
        </p:nvGraphicFramePr>
        <p:xfrm>
          <a:off x="408699" y="26883308"/>
          <a:ext cx="14780501" cy="70315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50501">
                  <a:extLst>
                    <a:ext uri="{9D8B030D-6E8A-4147-A177-3AD203B41FA5}">
                      <a16:colId xmlns:a16="http://schemas.microsoft.com/office/drawing/2014/main" val="1072615475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708913423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336091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143434965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4037995548"/>
                    </a:ext>
                  </a:extLst>
                </a:gridCol>
              </a:tblGrid>
              <a:tr h="1105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56765"/>
                  </a:ext>
                </a:extLst>
              </a:tr>
              <a:tr h="8094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bg1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bg1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7723040"/>
                  </a:ext>
                </a:extLst>
              </a:tr>
              <a:tr h="4812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1306969"/>
                  </a:ext>
                </a:extLst>
              </a:tr>
              <a:tr h="5293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6797615"/>
                  </a:ext>
                </a:extLst>
              </a:tr>
              <a:tr h="563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5939009"/>
                  </a:ext>
                </a:extLst>
              </a:tr>
              <a:tr h="789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2151213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9230527"/>
                  </a:ext>
                </a:extLst>
              </a:tr>
              <a:tr h="5149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bg1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bg1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5993530"/>
                  </a:ext>
                </a:extLst>
              </a:tr>
              <a:tr h="308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3791411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9F167F3A-5285-DD43-9358-2E3B8B85AB3D}"/>
              </a:ext>
            </a:extLst>
          </p:cNvPr>
          <p:cNvSpPr/>
          <p:nvPr/>
        </p:nvSpPr>
        <p:spPr>
          <a:xfrm>
            <a:off x="282437" y="24581654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B2887F-2942-5D48-B5A6-B5CD27AAD8F8}"/>
              </a:ext>
            </a:extLst>
          </p:cNvPr>
          <p:cNvSpPr/>
          <p:nvPr/>
        </p:nvSpPr>
        <p:spPr>
          <a:xfrm>
            <a:off x="380416" y="13806025"/>
            <a:ext cx="29457334" cy="141577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METHODOLOGY:</a:t>
            </a:r>
            <a:r>
              <a:rPr lang="en-GB" altLang="en-US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800" b="1" dirty="0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</a:p>
          <a:p>
            <a:pPr>
              <a:spcBef>
                <a:spcPct val="0"/>
              </a:spcBef>
              <a:buClr>
                <a:srgbClr val="C00000"/>
              </a:buClr>
              <a:buSzPct val="85000"/>
            </a:pPr>
            <a:r>
              <a:rPr lang="en-US" dirty="0"/>
              <a:t>. </a:t>
            </a:r>
            <a:r>
              <a:rPr lang="en-US" altLang="en-US" sz="3600" dirty="0">
                <a:solidFill>
                  <a:srgbClr val="000000"/>
                </a:solidFill>
                <a:latin typeface="Arial" charset="0"/>
              </a:rPr>
              <a:t>xxxxxxxxxxxxxxxxxxxxxxxxxxxxxxxxxxxxxxxxxxxxxxxxxxxxxxxxxxxxxxxxxxxxxxxxxxxxxxxxxxxxxxxxxxxxxxxxxxxxxxxxxxxxxxxxxxxxxxxxxxxxxx</a:t>
            </a:r>
            <a:endParaRPr lang="en-US" altLang="en-US" sz="37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7358C8-7E27-184B-8C0E-D053BC27296A}"/>
              </a:ext>
            </a:extLst>
          </p:cNvPr>
          <p:cNvSpPr/>
          <p:nvPr/>
        </p:nvSpPr>
        <p:spPr>
          <a:xfrm>
            <a:off x="243540" y="26155587"/>
            <a:ext cx="151801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Table 1 (If available)</a:t>
            </a:r>
            <a:r>
              <a:rPr lang="en-GB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GB" sz="3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xxxxxxxxxxxxxxxxxxxxxxxxxxxxxxxxxxxxxxxxxxxxx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B4D230-A4FC-2641-8D2D-ABCD66A414F8}"/>
              </a:ext>
            </a:extLst>
          </p:cNvPr>
          <p:cNvSpPr/>
          <p:nvPr/>
        </p:nvSpPr>
        <p:spPr>
          <a:xfrm>
            <a:off x="330404" y="34119989"/>
            <a:ext cx="2100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…………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3EBF936-8869-B746-B8F7-6F4DE1419E00}"/>
              </a:ext>
            </a:extLst>
          </p:cNvPr>
          <p:cNvSpPr/>
          <p:nvPr/>
        </p:nvSpPr>
        <p:spPr>
          <a:xfrm>
            <a:off x="243540" y="23576456"/>
            <a:ext cx="30010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ANALYSIS:</a:t>
            </a:r>
            <a:r>
              <a:rPr lang="en-GB" altLang="en-US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</a:t>
            </a: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A847F78-81B8-F442-B2A0-BDDC65E08E36}"/>
              </a:ext>
            </a:extLst>
          </p:cNvPr>
          <p:cNvSpPr/>
          <p:nvPr/>
        </p:nvSpPr>
        <p:spPr>
          <a:xfrm>
            <a:off x="235516" y="25339629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en-US" sz="4800" b="1" i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endParaRPr lang="en-GB" altLang="en-US" sz="4800" b="1" i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A4DFFEC-A643-7749-8154-FD5056FB712A}"/>
              </a:ext>
            </a:extLst>
          </p:cNvPr>
          <p:cNvSpPr/>
          <p:nvPr/>
        </p:nvSpPr>
        <p:spPr>
          <a:xfrm>
            <a:off x="16286162" y="24723588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DISCUSSION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A701B-D8C9-E747-8748-C06DC331AEB5}"/>
              </a:ext>
            </a:extLst>
          </p:cNvPr>
          <p:cNvSpPr/>
          <p:nvPr/>
        </p:nvSpPr>
        <p:spPr>
          <a:xfrm>
            <a:off x="16099381" y="25615445"/>
            <a:ext cx="13908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GB" alt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</a:t>
            </a: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7C970A3-670C-AE46-B571-1A67519FEFC9}"/>
              </a:ext>
            </a:extLst>
          </p:cNvPr>
          <p:cNvSpPr/>
          <p:nvPr/>
        </p:nvSpPr>
        <p:spPr>
          <a:xfrm>
            <a:off x="16346781" y="31968701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CONCLUSIONS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643887B-710D-A943-AE42-2F57E9F0CF37}"/>
              </a:ext>
            </a:extLst>
          </p:cNvPr>
          <p:cNvSpPr/>
          <p:nvPr/>
        </p:nvSpPr>
        <p:spPr>
          <a:xfrm>
            <a:off x="15975626" y="32960747"/>
            <a:ext cx="13908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r>
              <a:rPr lang="en-GB" alt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</a:t>
            </a: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93FF21-1297-39FB-303C-891429B62256}"/>
              </a:ext>
            </a:extLst>
          </p:cNvPr>
          <p:cNvSpPr txBox="1"/>
          <p:nvPr/>
        </p:nvSpPr>
        <p:spPr>
          <a:xfrm>
            <a:off x="713140" y="994098"/>
            <a:ext cx="449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E" b="1" dirty="0"/>
              <a:t>INSERT YOUR INSTITUTIONAL LOGOx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D24DD2-24F3-A384-E0D5-1FD799C58E4A}"/>
              </a:ext>
            </a:extLst>
          </p:cNvPr>
          <p:cNvSpPr txBox="1"/>
          <p:nvPr/>
        </p:nvSpPr>
        <p:spPr>
          <a:xfrm>
            <a:off x="25517731" y="944406"/>
            <a:ext cx="449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E" b="1" dirty="0"/>
              <a:t>INSERT YOUR INSTITUTIONAL LOGO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A4DB21F-95EF-5142-81A7-CE7CE39F5F87}"/>
              </a:ext>
            </a:extLst>
          </p:cNvPr>
          <p:cNvSpPr txBox="1"/>
          <p:nvPr/>
        </p:nvSpPr>
        <p:spPr>
          <a:xfrm>
            <a:off x="1126094" y="19143000"/>
            <a:ext cx="449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INSERT MAP OR FIGURES </a:t>
            </a:r>
            <a:endParaRPr lang="en-KE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2981063-F95C-94ED-D54E-3C063B09807F}"/>
              </a:ext>
            </a:extLst>
          </p:cNvPr>
          <p:cNvSpPr txBox="1"/>
          <p:nvPr/>
        </p:nvSpPr>
        <p:spPr>
          <a:xfrm>
            <a:off x="24255091" y="19219287"/>
            <a:ext cx="449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INSERT GRAPHICAL </a:t>
            </a:r>
            <a:endParaRPr lang="en-KE" b="1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38441FE-3808-3F32-C670-E329A9FBEC01}"/>
              </a:ext>
            </a:extLst>
          </p:cNvPr>
          <p:cNvSpPr/>
          <p:nvPr/>
        </p:nvSpPr>
        <p:spPr>
          <a:xfrm>
            <a:off x="6345272" y="434179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42201A28-FD57-2D86-CF83-8C2EF057C1F8}"/>
              </a:ext>
            </a:extLst>
          </p:cNvPr>
          <p:cNvGrpSpPr/>
          <p:nvPr/>
        </p:nvGrpSpPr>
        <p:grpSpPr>
          <a:xfrm>
            <a:off x="19017935" y="662018"/>
            <a:ext cx="3633626" cy="1262739"/>
            <a:chOff x="0" y="0"/>
            <a:chExt cx="4844835" cy="1683651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2DBE002-3106-865C-5FCD-79351822418C}"/>
                </a:ext>
              </a:extLst>
            </p:cNvPr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6" name="Group 8">
              <a:extLst>
                <a:ext uri="{FF2B5EF4-FFF2-40B4-BE49-F238E27FC236}">
                  <a16:creationId xmlns:a16="http://schemas.microsoft.com/office/drawing/2014/main" id="{A1722B70-F2B5-731E-F77B-D6BD6356D1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BC7351D7-875C-B270-8B24-CC737CC918B8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10">
              <a:extLst>
                <a:ext uri="{FF2B5EF4-FFF2-40B4-BE49-F238E27FC236}">
                  <a16:creationId xmlns:a16="http://schemas.microsoft.com/office/drawing/2014/main" id="{5A2F5EF2-52DA-1982-B39A-8620D69BFA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81" name="Freeform 11">
                <a:extLst>
                  <a:ext uri="{FF2B5EF4-FFF2-40B4-BE49-F238E27FC236}">
                    <a16:creationId xmlns:a16="http://schemas.microsoft.com/office/drawing/2014/main" id="{A89586FA-2BD8-1A09-0F59-AA4AE146395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2" name="Freeform 12">
                <a:extLst>
                  <a:ext uri="{FF2B5EF4-FFF2-40B4-BE49-F238E27FC236}">
                    <a16:creationId xmlns:a16="http://schemas.microsoft.com/office/drawing/2014/main" id="{75EF1FF3-A05D-8182-8B59-404D4DA184BB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3" name="Freeform 13">
                <a:extLst>
                  <a:ext uri="{FF2B5EF4-FFF2-40B4-BE49-F238E27FC236}">
                    <a16:creationId xmlns:a16="http://schemas.microsoft.com/office/drawing/2014/main" id="{CB7DD27F-FAEB-B7DD-5694-407FA0826D47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4" name="Freeform 14">
                <a:extLst>
                  <a:ext uri="{FF2B5EF4-FFF2-40B4-BE49-F238E27FC236}">
                    <a16:creationId xmlns:a16="http://schemas.microsoft.com/office/drawing/2014/main" id="{A4ACA5EB-F3DC-EC90-89FF-EC278D1ABC28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3" name="Group 15">
              <a:extLst>
                <a:ext uri="{FF2B5EF4-FFF2-40B4-BE49-F238E27FC236}">
                  <a16:creationId xmlns:a16="http://schemas.microsoft.com/office/drawing/2014/main" id="{6706C7F5-4B2B-CA14-2DCB-95F8E73C1E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76" name="Freeform 16">
                <a:extLst>
                  <a:ext uri="{FF2B5EF4-FFF2-40B4-BE49-F238E27FC236}">
                    <a16:creationId xmlns:a16="http://schemas.microsoft.com/office/drawing/2014/main" id="{316E2FF9-35FC-DC15-97E3-09ACBA6F1864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7" name="Freeform 17">
                <a:extLst>
                  <a:ext uri="{FF2B5EF4-FFF2-40B4-BE49-F238E27FC236}">
                    <a16:creationId xmlns:a16="http://schemas.microsoft.com/office/drawing/2014/main" id="{3B7D9C84-EA03-60FC-2F45-1B7F98EBDBB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8" name="Freeform 18">
                <a:extLst>
                  <a:ext uri="{FF2B5EF4-FFF2-40B4-BE49-F238E27FC236}">
                    <a16:creationId xmlns:a16="http://schemas.microsoft.com/office/drawing/2014/main" id="{0D0CF342-AEEC-4716-979D-DFD035B1BBDB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9" name="Freeform 19">
                <a:extLst>
                  <a:ext uri="{FF2B5EF4-FFF2-40B4-BE49-F238E27FC236}">
                    <a16:creationId xmlns:a16="http://schemas.microsoft.com/office/drawing/2014/main" id="{544174CB-2C10-A67F-5442-C868C22347C5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80" name="Freeform 20">
                <a:extLst>
                  <a:ext uri="{FF2B5EF4-FFF2-40B4-BE49-F238E27FC236}">
                    <a16:creationId xmlns:a16="http://schemas.microsoft.com/office/drawing/2014/main" id="{2E76422A-57C1-67EA-6111-25026DC215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34" name="Group 21">
              <a:extLst>
                <a:ext uri="{FF2B5EF4-FFF2-40B4-BE49-F238E27FC236}">
                  <a16:creationId xmlns:a16="http://schemas.microsoft.com/office/drawing/2014/main" id="{230986CB-845D-6632-8711-0F058BA89E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71" name="Freeform 22">
                <a:extLst>
                  <a:ext uri="{FF2B5EF4-FFF2-40B4-BE49-F238E27FC236}">
                    <a16:creationId xmlns:a16="http://schemas.microsoft.com/office/drawing/2014/main" id="{B86B2E9D-9546-D774-BFCA-504A2AA8343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CABE7C54-ABD8-94D5-9A18-654ABFECAEAC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3" name="Freeform 24">
                <a:extLst>
                  <a:ext uri="{FF2B5EF4-FFF2-40B4-BE49-F238E27FC236}">
                    <a16:creationId xmlns:a16="http://schemas.microsoft.com/office/drawing/2014/main" id="{84270094-5433-D253-AC8C-A7EE4D8285F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4" name="Freeform 25">
                <a:extLst>
                  <a:ext uri="{FF2B5EF4-FFF2-40B4-BE49-F238E27FC236}">
                    <a16:creationId xmlns:a16="http://schemas.microsoft.com/office/drawing/2014/main" id="{B7440073-2ECE-B530-EBCD-6FEC1695C03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5" name="Freeform 26">
                <a:extLst>
                  <a:ext uri="{FF2B5EF4-FFF2-40B4-BE49-F238E27FC236}">
                    <a16:creationId xmlns:a16="http://schemas.microsoft.com/office/drawing/2014/main" id="{02536182-C9E7-A189-10B9-576D0FA617E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5" name="Group 27">
              <a:extLst>
                <a:ext uri="{FF2B5EF4-FFF2-40B4-BE49-F238E27FC236}">
                  <a16:creationId xmlns:a16="http://schemas.microsoft.com/office/drawing/2014/main" id="{B41D0DF8-9204-0700-B1E8-4C989398A0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61" name="Freeform 28">
                <a:extLst>
                  <a:ext uri="{FF2B5EF4-FFF2-40B4-BE49-F238E27FC236}">
                    <a16:creationId xmlns:a16="http://schemas.microsoft.com/office/drawing/2014/main" id="{BEC62D78-52C3-D5C7-DB7E-5768365F661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2" name="Freeform 29">
                <a:extLst>
                  <a:ext uri="{FF2B5EF4-FFF2-40B4-BE49-F238E27FC236}">
                    <a16:creationId xmlns:a16="http://schemas.microsoft.com/office/drawing/2014/main" id="{04E3B50D-26A7-59EA-D374-23573598FAE3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3" name="Freeform 30">
                <a:extLst>
                  <a:ext uri="{FF2B5EF4-FFF2-40B4-BE49-F238E27FC236}">
                    <a16:creationId xmlns:a16="http://schemas.microsoft.com/office/drawing/2014/main" id="{92585AE6-BF32-1177-651B-FE61D9938DB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4" name="Freeform 31">
                <a:extLst>
                  <a:ext uri="{FF2B5EF4-FFF2-40B4-BE49-F238E27FC236}">
                    <a16:creationId xmlns:a16="http://schemas.microsoft.com/office/drawing/2014/main" id="{93AEA134-2C1F-F5EF-C130-1990D05179DC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AFFA3751-FC7C-C30A-59A9-BF2369286A46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6" name="Freeform 33">
                <a:extLst>
                  <a:ext uri="{FF2B5EF4-FFF2-40B4-BE49-F238E27FC236}">
                    <a16:creationId xmlns:a16="http://schemas.microsoft.com/office/drawing/2014/main" id="{C186B2A2-1FE0-CB2A-7395-142E37ABD1C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DB74A592-8952-61D2-A90C-EEFFED6A5C9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8" name="Freeform 35">
                <a:extLst>
                  <a:ext uri="{FF2B5EF4-FFF2-40B4-BE49-F238E27FC236}">
                    <a16:creationId xmlns:a16="http://schemas.microsoft.com/office/drawing/2014/main" id="{19F247F0-5254-6A18-1CB2-4DA458ECB57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9" name="Freeform 36">
                <a:extLst>
                  <a:ext uri="{FF2B5EF4-FFF2-40B4-BE49-F238E27FC236}">
                    <a16:creationId xmlns:a16="http://schemas.microsoft.com/office/drawing/2014/main" id="{224C3D30-A25B-A9B0-9733-9915ACC7904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70" name="Freeform 37">
                <a:extLst>
                  <a:ext uri="{FF2B5EF4-FFF2-40B4-BE49-F238E27FC236}">
                    <a16:creationId xmlns:a16="http://schemas.microsoft.com/office/drawing/2014/main" id="{97E74C5C-B9C8-47A5-3174-EE70D4876EF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7782DFE0-6E82-7054-E35E-6A5FD21F7E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53" name="Freeform 39">
                <a:extLst>
                  <a:ext uri="{FF2B5EF4-FFF2-40B4-BE49-F238E27FC236}">
                    <a16:creationId xmlns:a16="http://schemas.microsoft.com/office/drawing/2014/main" id="{1F74C57D-FB2B-B146-6CB5-43B75967E16A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40">
              <a:extLst>
                <a:ext uri="{FF2B5EF4-FFF2-40B4-BE49-F238E27FC236}">
                  <a16:creationId xmlns:a16="http://schemas.microsoft.com/office/drawing/2014/main" id="{ABE50EF4-2894-820F-8DCB-2BC91660A7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5" name="Freeform 41">
                <a:extLst>
                  <a:ext uri="{FF2B5EF4-FFF2-40B4-BE49-F238E27FC236}">
                    <a16:creationId xmlns:a16="http://schemas.microsoft.com/office/drawing/2014/main" id="{F2B8DF7A-D39F-CBDF-78B8-7F9373D76EA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7" name="Freeform 42">
                <a:extLst>
                  <a:ext uri="{FF2B5EF4-FFF2-40B4-BE49-F238E27FC236}">
                    <a16:creationId xmlns:a16="http://schemas.microsoft.com/office/drawing/2014/main" id="{8DB34A8D-7739-E423-6FF0-345C722B85D5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1" name="Freeform 43">
                <a:extLst>
                  <a:ext uri="{FF2B5EF4-FFF2-40B4-BE49-F238E27FC236}">
                    <a16:creationId xmlns:a16="http://schemas.microsoft.com/office/drawing/2014/main" id="{00085799-966C-EF1D-6105-8E948EC51F3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44">
                <a:extLst>
                  <a:ext uri="{FF2B5EF4-FFF2-40B4-BE49-F238E27FC236}">
                    <a16:creationId xmlns:a16="http://schemas.microsoft.com/office/drawing/2014/main" id="{1E100709-64E8-4F29-14A5-E53CB8A09739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9" name="Group 45">
              <a:extLst>
                <a:ext uri="{FF2B5EF4-FFF2-40B4-BE49-F238E27FC236}">
                  <a16:creationId xmlns:a16="http://schemas.microsoft.com/office/drawing/2014/main" id="{78EC64D8-5C08-01A6-CB3C-446189C82B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0" name="Freeform 46">
                <a:extLst>
                  <a:ext uri="{FF2B5EF4-FFF2-40B4-BE49-F238E27FC236}">
                    <a16:creationId xmlns:a16="http://schemas.microsoft.com/office/drawing/2014/main" id="{937F9FB4-D8C3-B767-292A-C3492387DB94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47">
                <a:extLst>
                  <a:ext uri="{FF2B5EF4-FFF2-40B4-BE49-F238E27FC236}">
                    <a16:creationId xmlns:a16="http://schemas.microsoft.com/office/drawing/2014/main" id="{164D1639-2275-9CAD-1196-AE42B6F7CF2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48">
                <a:extLst>
                  <a:ext uri="{FF2B5EF4-FFF2-40B4-BE49-F238E27FC236}">
                    <a16:creationId xmlns:a16="http://schemas.microsoft.com/office/drawing/2014/main" id="{A888566A-B2F3-786A-65B5-28D84D2BD1B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9">
                <a:extLst>
                  <a:ext uri="{FF2B5EF4-FFF2-40B4-BE49-F238E27FC236}">
                    <a16:creationId xmlns:a16="http://schemas.microsoft.com/office/drawing/2014/main" id="{2C91195D-D122-1095-BE3C-BDB8FCE86590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159" name="Google Shape;67;p1">
            <a:extLst>
              <a:ext uri="{FF2B5EF4-FFF2-40B4-BE49-F238E27FC236}">
                <a16:creationId xmlns:a16="http://schemas.microsoft.com/office/drawing/2014/main" id="{D2D12175-8FB5-7E82-0B03-8E0870BA5747}"/>
              </a:ext>
            </a:extLst>
          </p:cNvPr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60" name="Google Shape;68;p1">
              <a:extLst>
                <a:ext uri="{FF2B5EF4-FFF2-40B4-BE49-F238E27FC236}">
                  <a16:creationId xmlns:a16="http://schemas.microsoft.com/office/drawing/2014/main" id="{206A9337-7EE4-7AEE-40B5-8066215DCF1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61" name="Google Shape;69;p1">
              <a:extLst>
                <a:ext uri="{FF2B5EF4-FFF2-40B4-BE49-F238E27FC236}">
                  <a16:creationId xmlns:a16="http://schemas.microsoft.com/office/drawing/2014/main" id="{0F94AAB4-C86C-5D40-0112-4E807CFF064B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70;p1">
            <a:extLst>
              <a:ext uri="{FF2B5EF4-FFF2-40B4-BE49-F238E27FC236}">
                <a16:creationId xmlns:a16="http://schemas.microsoft.com/office/drawing/2014/main" id="{53013C5C-24F7-377B-3EA8-451ACC74001C}"/>
              </a:ext>
            </a:extLst>
          </p:cNvPr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63" name="Google Shape;71;p1">
              <a:extLst>
                <a:ext uri="{FF2B5EF4-FFF2-40B4-BE49-F238E27FC236}">
                  <a16:creationId xmlns:a16="http://schemas.microsoft.com/office/drawing/2014/main" id="{DEC3C555-112B-7835-E906-CD19553703D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64" name="Google Shape;72;p1">
              <a:extLst>
                <a:ext uri="{FF2B5EF4-FFF2-40B4-BE49-F238E27FC236}">
                  <a16:creationId xmlns:a16="http://schemas.microsoft.com/office/drawing/2014/main" id="{FEFFB597-3F68-3AB5-0523-D0F3289BC7A8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73;p1">
            <a:extLst>
              <a:ext uri="{FF2B5EF4-FFF2-40B4-BE49-F238E27FC236}">
                <a16:creationId xmlns:a16="http://schemas.microsoft.com/office/drawing/2014/main" id="{E557809A-9BBB-93F8-0265-376D38757D80}"/>
              </a:ext>
            </a:extLst>
          </p:cNvPr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66" name="Google Shape;74;p1">
              <a:extLst>
                <a:ext uri="{FF2B5EF4-FFF2-40B4-BE49-F238E27FC236}">
                  <a16:creationId xmlns:a16="http://schemas.microsoft.com/office/drawing/2014/main" id="{D2291F1F-8F21-A7B6-45CD-D45C1001AF5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67" name="Google Shape;75;p1">
              <a:extLst>
                <a:ext uri="{FF2B5EF4-FFF2-40B4-BE49-F238E27FC236}">
                  <a16:creationId xmlns:a16="http://schemas.microsoft.com/office/drawing/2014/main" id="{146FDDC8-951C-3DC5-BCA4-D6F32B6F3145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9D94B17D-902C-B4BC-B4AD-74A35A5A8A8D}"/>
              </a:ext>
            </a:extLst>
          </p:cNvPr>
          <p:cNvSpPr txBox="1"/>
          <p:nvPr/>
        </p:nvSpPr>
        <p:spPr>
          <a:xfrm>
            <a:off x="13000648" y="19101255"/>
            <a:ext cx="449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INSERT GRAPHICAL </a:t>
            </a:r>
            <a:endParaRPr lang="en-KE" b="1" dirty="0"/>
          </a:p>
        </p:txBody>
      </p:sp>
    </p:spTree>
    <p:extLst>
      <p:ext uri="{BB962C8B-B14F-4D97-AF65-F5344CB8AC3E}">
        <p14:creationId xmlns:p14="http://schemas.microsoft.com/office/powerpoint/2010/main" val="53449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16009</TotalTime>
  <Words>136</Words>
  <Application>Microsoft Office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Hezron</cp:lastModifiedBy>
  <cp:revision>151</cp:revision>
  <cp:lastPrinted>2019-07-13T17:59:30Z</cp:lastPrinted>
  <dcterms:created xsi:type="dcterms:W3CDTF">2018-08-09T14:20:14Z</dcterms:created>
  <dcterms:modified xsi:type="dcterms:W3CDTF">2026-04-21T17:46:19Z</dcterms:modified>
</cp:coreProperties>
</file>